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6" r:id="rId7"/>
    <p:sldId id="265" r:id="rId8"/>
    <p:sldId id="264" r:id="rId9"/>
    <p:sldId id="278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9" r:id="rId25"/>
    <p:sldId id="290" r:id="rId26"/>
    <p:sldId id="291" r:id="rId27"/>
    <p:sldId id="292" r:id="rId28"/>
    <p:sldId id="293" r:id="rId29"/>
    <p:sldId id="294" r:id="rId30"/>
    <p:sldId id="283" r:id="rId31"/>
    <p:sldId id="284" r:id="rId32"/>
    <p:sldId id="285" r:id="rId33"/>
    <p:sldId id="286" r:id="rId34"/>
    <p:sldId id="287" r:id="rId35"/>
    <p:sldId id="288" r:id="rId36"/>
    <p:sldId id="295" r:id="rId37"/>
    <p:sldId id="296" r:id="rId38"/>
    <p:sldId id="308" r:id="rId39"/>
    <p:sldId id="297" r:id="rId40"/>
    <p:sldId id="307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8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53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5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68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90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560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1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2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30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522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0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59CE3-85B7-4E7C-A878-8E6416FF9B5D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9BE8-A27A-4722-B994-79CD3C2A70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75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231" y="377717"/>
            <a:ext cx="3507259" cy="29238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/>
              <a:t>VirtualBox</a:t>
            </a:r>
            <a:r>
              <a:rPr lang="en-US" altLang="ko-KR" sz="1300" dirty="0"/>
              <a:t> </a:t>
            </a:r>
            <a:r>
              <a:rPr lang="ko-KR" altLang="en-US" sz="1300" dirty="0" smtClean="0"/>
              <a:t>설치</a:t>
            </a:r>
            <a:endParaRPr lang="en-US" altLang="ko-KR" sz="1300" dirty="0" smtClean="0"/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60" y="999654"/>
            <a:ext cx="7560000" cy="468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71784" y="2587410"/>
            <a:ext cx="770021" cy="1275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729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28" y="625262"/>
            <a:ext cx="9134475" cy="58007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29170" y="3475554"/>
            <a:ext cx="3211894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435117" y="5192804"/>
            <a:ext cx="823522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84124" y="4037100"/>
            <a:ext cx="1877254" cy="29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/>
              <a:t>이름 설정 후 </a:t>
            </a:r>
            <a:r>
              <a:rPr lang="ko-KR" altLang="en-US" sz="1300" b="1" dirty="0" smtClean="0"/>
              <a:t>다음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125883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528637"/>
            <a:ext cx="9153525" cy="58007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63397" y="5117390"/>
            <a:ext cx="823522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179834" y="3552540"/>
            <a:ext cx="908364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91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523875"/>
            <a:ext cx="9134475" cy="58102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85804" y="4212417"/>
            <a:ext cx="2143275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521527" y="5090681"/>
            <a:ext cx="765393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28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523875"/>
            <a:ext cx="9124950" cy="58102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89500" y="3130894"/>
            <a:ext cx="1813338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89554" y="5291203"/>
            <a:ext cx="784244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3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528637"/>
            <a:ext cx="9153525" cy="58007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80073" y="3913319"/>
            <a:ext cx="946071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04712" y="5319484"/>
            <a:ext cx="946071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09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533400"/>
            <a:ext cx="9163050" cy="5791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57285" y="3828478"/>
            <a:ext cx="946071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32992" y="5310058"/>
            <a:ext cx="946071" cy="250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93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7428" t="7103" r="2555" b="42093"/>
          <a:stretch/>
        </p:blipFill>
        <p:spPr>
          <a:xfrm>
            <a:off x="1524097" y="509046"/>
            <a:ext cx="9153428" cy="580691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93" y="3658799"/>
            <a:ext cx="6143232" cy="8472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675749" y="4065723"/>
            <a:ext cx="686585" cy="148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22969" y="4147794"/>
            <a:ext cx="2375555" cy="2262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7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514350"/>
            <a:ext cx="9153525" cy="5829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73138" y="1877134"/>
            <a:ext cx="669303" cy="6209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29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19" y="245099"/>
            <a:ext cx="7583373" cy="65408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015818" y="3434080"/>
            <a:ext cx="4700300" cy="222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78183" y="6471083"/>
            <a:ext cx="732431" cy="222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45138" y="5620803"/>
            <a:ext cx="1877254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/>
              <a:t>다운로드 받은</a:t>
            </a:r>
            <a:endParaRPr lang="en-US" altLang="ko-KR" sz="1300" dirty="0" smtClean="0"/>
          </a:p>
          <a:p>
            <a:pPr algn="ctr"/>
            <a:r>
              <a:rPr lang="en-US" altLang="ko-KR" sz="1300" dirty="0" smtClean="0"/>
              <a:t>Ubuntu </a:t>
            </a:r>
            <a:r>
              <a:rPr lang="ko-KR" altLang="en-US" sz="1300" dirty="0" smtClean="0"/>
              <a:t>선택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146303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509587"/>
            <a:ext cx="9163050" cy="58388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391373" y="1039672"/>
            <a:ext cx="546755" cy="468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92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87902" y="1131962"/>
            <a:ext cx="7560000" cy="468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68329" y="3957355"/>
            <a:ext cx="401052" cy="160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91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214312"/>
            <a:ext cx="7648575" cy="6429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091233" y="2067194"/>
            <a:ext cx="3874416" cy="176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67826" y="1909164"/>
            <a:ext cx="1877254" cy="29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mtClean="0"/>
              <a:t>언어 설정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3352322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223837"/>
            <a:ext cx="7658100" cy="64103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58120" y="5866196"/>
            <a:ext cx="1102936" cy="195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4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33362"/>
            <a:ext cx="7629525" cy="63912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58120" y="5866196"/>
            <a:ext cx="1102936" cy="195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498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223837"/>
            <a:ext cx="7639050" cy="64103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58120" y="5866196"/>
            <a:ext cx="1102936" cy="195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732" y="1618072"/>
            <a:ext cx="2390775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7826" y="1909164"/>
            <a:ext cx="1877254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/>
              <a:t>Kakao</a:t>
            </a:r>
            <a:r>
              <a:rPr lang="en-US" altLang="ko-KR" sz="1300" dirty="0" smtClean="0"/>
              <a:t> </a:t>
            </a:r>
            <a:r>
              <a:rPr lang="en-US" altLang="ko-KR" sz="1300" dirty="0" err="1" smtClean="0"/>
              <a:t>ubuntu</a:t>
            </a:r>
            <a:r>
              <a:rPr lang="en-US" altLang="ko-KR" sz="1300" dirty="0" smtClean="0"/>
              <a:t> mirror  </a:t>
            </a:r>
            <a:r>
              <a:rPr lang="ko-KR" altLang="en-US" sz="1300" dirty="0" smtClean="0"/>
              <a:t>가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빠름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331007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209550"/>
            <a:ext cx="7648575" cy="64389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58120" y="5866196"/>
            <a:ext cx="1102936" cy="195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952160" y="1446597"/>
            <a:ext cx="6144705" cy="1936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627045" y="1484305"/>
            <a:ext cx="820132" cy="12767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82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214312"/>
            <a:ext cx="7639050" cy="6429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58120" y="5866196"/>
            <a:ext cx="1102936" cy="195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65283" y="1456023"/>
            <a:ext cx="1798948" cy="231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12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14312"/>
            <a:ext cx="7629525" cy="6429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58120" y="5734218"/>
            <a:ext cx="1102936" cy="195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57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4312"/>
            <a:ext cx="7620000" cy="6429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44532" y="4367332"/>
            <a:ext cx="1102936" cy="195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295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19075"/>
            <a:ext cx="7629525" cy="6419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18148" y="1671266"/>
            <a:ext cx="6154131" cy="21465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55760" y="6014764"/>
            <a:ext cx="1184636" cy="2163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985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14312"/>
            <a:ext cx="7629525" cy="6429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36906" y="5873359"/>
            <a:ext cx="1184636" cy="2163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6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80" y="1662505"/>
            <a:ext cx="7560000" cy="468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88180" y="4478475"/>
            <a:ext cx="401052" cy="160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697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219075"/>
            <a:ext cx="7667625" cy="6419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18052" y="5854505"/>
            <a:ext cx="1184636" cy="2163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216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228600"/>
            <a:ext cx="76104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26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14312"/>
            <a:ext cx="7629525" cy="6429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18052" y="6014764"/>
            <a:ext cx="1312686" cy="225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809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28600"/>
            <a:ext cx="76295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1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23837"/>
            <a:ext cx="7629525" cy="64103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81237" y="1452190"/>
            <a:ext cx="1696874" cy="376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067826" y="1909164"/>
            <a:ext cx="1877254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/>
              <a:t>아이디 및 패스워드</a:t>
            </a:r>
            <a:endParaRPr lang="en-US" altLang="ko-KR" sz="1300" dirty="0" smtClean="0"/>
          </a:p>
          <a:p>
            <a:pPr algn="ctr"/>
            <a:r>
              <a:rPr lang="ko-KR" altLang="en-US" sz="1300" b="1" dirty="0" smtClean="0"/>
              <a:t>입력 후</a:t>
            </a:r>
            <a:endParaRPr lang="en-US" altLang="ko-KR" sz="1300" b="1" dirty="0" smtClean="0"/>
          </a:p>
          <a:p>
            <a:pPr algn="ctr"/>
            <a:r>
              <a:rPr lang="ko-KR" altLang="en-US" sz="1300" b="1" dirty="0" smtClean="0"/>
              <a:t>로그인 확인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3023736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514350"/>
            <a:ext cx="9163050" cy="5829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63282" y="3139588"/>
            <a:ext cx="1414071" cy="376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17480" y="4149827"/>
            <a:ext cx="1940400" cy="299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72140" y="608265"/>
            <a:ext cx="2414581" cy="29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* </a:t>
            </a:r>
            <a:r>
              <a:rPr lang="en-US" altLang="ko-KR" sz="1300" b="1" dirty="0" err="1" smtClean="0"/>
              <a:t>Sudo</a:t>
            </a:r>
            <a:r>
              <a:rPr lang="en-US" altLang="ko-KR" sz="1300" b="1" dirty="0" smtClean="0"/>
              <a:t> apt install </a:t>
            </a:r>
            <a:r>
              <a:rPr lang="en-US" altLang="ko-KR" sz="1300" b="1" dirty="0" err="1" smtClean="0"/>
              <a:t>openssh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1972184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519112"/>
            <a:ext cx="9153525" cy="58197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51351" y="2038223"/>
            <a:ext cx="5880805" cy="299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862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50" y="338383"/>
            <a:ext cx="7923916" cy="6164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755" y="1041898"/>
            <a:ext cx="1038267" cy="29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* </a:t>
            </a:r>
            <a:r>
              <a:rPr lang="ko-KR" altLang="en-US" sz="1300" b="1" dirty="0" smtClean="0"/>
              <a:t>호스트 </a:t>
            </a:r>
            <a:r>
              <a:rPr lang="en-US" altLang="ko-KR" sz="1300" b="1" dirty="0" smtClean="0"/>
              <a:t>IP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2300940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755" y="1041898"/>
            <a:ext cx="1038267" cy="29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* </a:t>
            </a:r>
            <a:r>
              <a:rPr lang="ko-KR" altLang="en-US" sz="1300" b="1" dirty="0" smtClean="0"/>
              <a:t>게스트 </a:t>
            </a:r>
            <a:r>
              <a:rPr lang="en-US" altLang="ko-KR" sz="1300" b="1" dirty="0" smtClean="0"/>
              <a:t>IP</a:t>
            </a:r>
            <a:endParaRPr lang="en-US" altLang="ko-KR" sz="13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223837"/>
            <a:ext cx="7639050" cy="64103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67270" y="3584219"/>
            <a:ext cx="1148550" cy="205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012025" y="1824323"/>
            <a:ext cx="2414581" cy="6924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* </a:t>
            </a:r>
            <a:r>
              <a:rPr lang="en-US" altLang="ko-KR" sz="1300" b="1" dirty="0" err="1" smtClean="0"/>
              <a:t>Ifconfig</a:t>
            </a:r>
            <a:r>
              <a:rPr lang="en-US" altLang="ko-KR" sz="1300" b="1" dirty="0"/>
              <a:t/>
            </a:r>
            <a:br>
              <a:rPr lang="en-US" altLang="ko-KR" sz="1300" b="1" dirty="0"/>
            </a:br>
            <a:r>
              <a:rPr lang="en-US" altLang="ko-KR" sz="1300" b="1" dirty="0" smtClean="0"/>
              <a:t>* </a:t>
            </a:r>
            <a:r>
              <a:rPr lang="en-US" altLang="ko-KR" sz="1300" b="1" dirty="0" err="1" smtClean="0"/>
              <a:t>Sudo</a:t>
            </a:r>
            <a:r>
              <a:rPr lang="en-US" altLang="ko-KR" sz="1300" b="1" dirty="0" smtClean="0"/>
              <a:t> apt install net-tools</a:t>
            </a:r>
          </a:p>
          <a:p>
            <a:pPr algn="ctr"/>
            <a:r>
              <a:rPr lang="en-US" altLang="ko-KR" sz="1300" b="1" dirty="0" smtClean="0"/>
              <a:t>* </a:t>
            </a:r>
            <a:r>
              <a:rPr lang="en-US" altLang="ko-KR" sz="1300" b="1" dirty="0" err="1" smtClean="0"/>
              <a:t>Ifconfig</a:t>
            </a:r>
            <a:endParaRPr lang="en-US" altLang="ko-KR" sz="1300" b="1" dirty="0" smtClean="0"/>
          </a:p>
        </p:txBody>
      </p:sp>
    </p:spTree>
    <p:extLst>
      <p:ext uri="{BB962C8B-B14F-4D97-AF65-F5344CB8AC3E}">
        <p14:creationId xmlns:p14="http://schemas.microsoft.com/office/powerpoint/2010/main" val="2250189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12025" y="1824323"/>
            <a:ext cx="2414581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smtClean="0"/>
              <a:t>호스트 </a:t>
            </a:r>
            <a:r>
              <a:rPr lang="en-US" altLang="ko-KR" sz="1300" b="1" dirty="0" smtClean="0"/>
              <a:t>IP </a:t>
            </a:r>
            <a:r>
              <a:rPr lang="ko-KR" altLang="en-US" sz="1300" b="1" dirty="0" smtClean="0"/>
              <a:t>입력 및 </a:t>
            </a:r>
            <a:r>
              <a:rPr lang="en-US" altLang="ko-KR" sz="1300" b="1" dirty="0" smtClean="0"/>
              <a:t>open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537" y="1304925"/>
            <a:ext cx="4352925" cy="42481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21724" y="2349307"/>
            <a:ext cx="1148550" cy="205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52854" y="5254334"/>
            <a:ext cx="1148550" cy="205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8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79151" y="1452304"/>
            <a:ext cx="7560000" cy="468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82831" y="4277701"/>
            <a:ext cx="401052" cy="160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54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18894" y="1371836"/>
            <a:ext cx="2414581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smtClean="0"/>
              <a:t>아이디 및 패스워드 입력</a:t>
            </a:r>
            <a:endParaRPr lang="en-US" altLang="ko-KR" sz="1300" b="1" dirty="0" smtClean="0"/>
          </a:p>
          <a:p>
            <a:pPr algn="ctr"/>
            <a:r>
              <a:rPr lang="ko-KR" altLang="en-US" sz="1300" b="1" dirty="0" smtClean="0"/>
              <a:t>완료</a:t>
            </a:r>
            <a:endParaRPr lang="en-US" altLang="ko-KR" sz="13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" y="142139"/>
            <a:ext cx="6315075" cy="3971925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>
            <a:off x="3553905" y="4449452"/>
            <a:ext cx="1696825" cy="1018094"/>
          </a:xfrm>
          <a:prstGeom prst="bentConnector3">
            <a:avLst>
              <a:gd name="adj1" fmla="val 0"/>
            </a:avLst>
          </a:prstGeom>
          <a:ln w="139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94" y="2682712"/>
            <a:ext cx="62865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6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69" y="882316"/>
            <a:ext cx="7940842" cy="49630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32359" y="3898230"/>
            <a:ext cx="401052" cy="160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87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43" y="673769"/>
            <a:ext cx="8438147" cy="527384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20590" y="3874167"/>
            <a:ext cx="401052" cy="160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9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9" y="609600"/>
            <a:ext cx="8303394" cy="51896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71938" y="3753852"/>
            <a:ext cx="401052" cy="160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33837" y="4091878"/>
            <a:ext cx="1877254" cy="29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err="1"/>
              <a:t>VirtualBox</a:t>
            </a:r>
            <a:r>
              <a:rPr lang="en-US" altLang="ko-KR" sz="1300" dirty="0"/>
              <a:t> </a:t>
            </a:r>
            <a:r>
              <a:rPr lang="ko-KR" altLang="en-US" sz="1300" dirty="0" smtClean="0"/>
              <a:t>설치 완료</a:t>
            </a:r>
            <a:endParaRPr lang="en-US" altLang="ko-KR" sz="1300" dirty="0" smtClean="0"/>
          </a:p>
        </p:txBody>
      </p:sp>
    </p:spTree>
    <p:extLst>
      <p:ext uri="{BB962C8B-B14F-4D97-AF65-F5344CB8AC3E}">
        <p14:creationId xmlns:p14="http://schemas.microsoft.com/office/powerpoint/2010/main" val="349997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13" y="792097"/>
            <a:ext cx="8684493" cy="57121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02494" y="1566832"/>
            <a:ext cx="489117" cy="195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8231" y="377717"/>
            <a:ext cx="3507259" cy="29238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 smtClean="0"/>
              <a:t>가상머신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설치 및 설정</a:t>
            </a:r>
            <a:endParaRPr lang="en-US" altLang="ko-KR" sz="13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4244708" y="5499379"/>
            <a:ext cx="2504884" cy="411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5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-485775"/>
            <a:ext cx="11601450" cy="78295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96535" y="5169441"/>
            <a:ext cx="3306162" cy="486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02697" y="4923219"/>
            <a:ext cx="1877254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/>
              <a:t>Ubuntu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LTS</a:t>
            </a:r>
            <a:r>
              <a:rPr lang="en-US" altLang="ko-KR" sz="1300" dirty="0"/>
              <a:t> </a:t>
            </a:r>
            <a:r>
              <a:rPr lang="ko-KR" altLang="en-US" sz="1300" dirty="0" smtClean="0"/>
              <a:t>약 </a:t>
            </a:r>
            <a:r>
              <a:rPr lang="en-US" altLang="ko-KR" sz="1300" dirty="0" smtClean="0"/>
              <a:t>5</a:t>
            </a:r>
            <a:r>
              <a:rPr lang="ko-KR" altLang="en-US" sz="1300" dirty="0" smtClean="0"/>
              <a:t>년간 사용가능</a:t>
            </a:r>
            <a:endParaRPr lang="en-US" altLang="ko-KR" sz="1300" dirty="0" smtClean="0"/>
          </a:p>
        </p:txBody>
      </p:sp>
    </p:spTree>
    <p:extLst>
      <p:ext uri="{BB962C8B-B14F-4D97-AF65-F5344CB8AC3E}">
        <p14:creationId xmlns:p14="http://schemas.microsoft.com/office/powerpoint/2010/main" val="342493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60</Words>
  <Application>Microsoft Office PowerPoint</Application>
  <PresentationFormat>와이드스크린</PresentationFormat>
  <Paragraphs>20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19</cp:revision>
  <dcterms:created xsi:type="dcterms:W3CDTF">2022-03-03T02:48:12Z</dcterms:created>
  <dcterms:modified xsi:type="dcterms:W3CDTF">2022-03-03T07:42:42Z</dcterms:modified>
</cp:coreProperties>
</file>